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79" r:id="rId3"/>
    <p:sldId id="309" r:id="rId4"/>
    <p:sldId id="314" r:id="rId5"/>
    <p:sldId id="313" r:id="rId6"/>
    <p:sldId id="317" r:id="rId7"/>
    <p:sldId id="320" r:id="rId8"/>
    <p:sldId id="321" r:id="rId9"/>
    <p:sldId id="289" r:id="rId10"/>
    <p:sldId id="333" r:id="rId11"/>
    <p:sldId id="334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2" r:id="rId22"/>
    <p:sldId id="331" r:id="rId23"/>
    <p:sldId id="311" r:id="rId24"/>
    <p:sldId id="316" r:id="rId25"/>
    <p:sldId id="318" r:id="rId26"/>
    <p:sldId id="319" r:id="rId27"/>
    <p:sldId id="30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17D"/>
    <a:srgbClr val="EAE5E2"/>
    <a:srgbClr val="493E5F"/>
    <a:srgbClr val="281E42"/>
    <a:srgbClr val="FFFFFF"/>
    <a:srgbClr val="FEED23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6" autoAdjust="0"/>
    <p:restoredTop sz="95459" autoAdjust="0"/>
  </p:normalViewPr>
  <p:slideViewPr>
    <p:cSldViewPr snapToGrid="0">
      <p:cViewPr varScale="1">
        <p:scale>
          <a:sx n="89" d="100"/>
          <a:sy n="89" d="100"/>
        </p:scale>
        <p:origin x="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0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6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1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8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46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98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2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2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8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2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3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8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2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D7759-8FFB-454A-90AF-C86989F8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1" y="1314256"/>
            <a:ext cx="2463086" cy="5067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EA238-FF08-4A39-A4DE-93ADE1AF7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808" y="1314256"/>
            <a:ext cx="2463086" cy="5067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34FB93-3B32-4B2A-85EA-D20610826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730" y="1328177"/>
            <a:ext cx="2463086" cy="5053651"/>
          </a:xfrm>
          <a:prstGeom prst="rect">
            <a:avLst/>
          </a:prstGeom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8471AA6E-889E-471B-917A-C28A84308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42987"/>
              </p:ext>
            </p:extLst>
          </p:nvPr>
        </p:nvGraphicFramePr>
        <p:xfrm>
          <a:off x="6260922" y="1328177"/>
          <a:ext cx="2472780" cy="5053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비트맵 이미지" r:id="rId7" imgW="3448080" imgH="7048440" progId="Paint.Picture">
                  <p:embed/>
                </p:oleObj>
              </mc:Choice>
              <mc:Fallback>
                <p:oleObj name="비트맵 이미지" r:id="rId7" imgW="3448080" imgH="7048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60922" y="1328177"/>
                        <a:ext cx="2472780" cy="5053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2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1832A0-8C82-41AC-A348-573CDDB2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09" y="1322892"/>
            <a:ext cx="2483146" cy="5094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75A831-C982-449E-A4CD-28A9003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29" y="1322889"/>
            <a:ext cx="2483146" cy="5094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2AF9FF-488B-4E7F-BDDC-1CFC88C3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645" y="1322888"/>
            <a:ext cx="2475881" cy="50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권한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51D7D61-6468-4E5A-BD46-83EEA845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5" y="1269250"/>
            <a:ext cx="2883694" cy="5126567"/>
          </a:xfrm>
          <a:prstGeom prst="rect">
            <a:avLst/>
          </a:prstGeom>
        </p:spPr>
      </p:pic>
      <p:pic>
        <p:nvPicPr>
          <p:cNvPr id="10" name="그림 9" descr="실외, 표지판, 앉아있는, 거리이(가) 표시된 사진&#10;&#10;자동 생성된 설명">
            <a:extLst>
              <a:ext uri="{FF2B5EF4-FFF2-40B4-BE49-F238E27FC236}">
                <a16:creationId xmlns:a16="http://schemas.microsoft.com/office/drawing/2014/main" id="{96977ED4-6A71-4175-94ED-3BF1B559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508647"/>
            <a:ext cx="2257425" cy="22479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60D8BF7-7EA5-4DEB-8FAB-2A22E7EDBCDB}"/>
              </a:ext>
            </a:extLst>
          </p:cNvPr>
          <p:cNvSpPr/>
          <p:nvPr/>
        </p:nvSpPr>
        <p:spPr>
          <a:xfrm>
            <a:off x="5544743" y="3300413"/>
            <a:ext cx="714375" cy="664368"/>
          </a:xfrm>
          <a:prstGeom prst="rightArrow">
            <a:avLst/>
          </a:prstGeom>
          <a:solidFill>
            <a:srgbClr val="6A6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1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인덱스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A93DF52-1D72-419C-84BB-BCB19F20E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6" y="1338984"/>
            <a:ext cx="2852507" cy="50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6" y="1338984"/>
            <a:ext cx="2852507" cy="50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E9D78A9-3BA1-4514-9FE5-D6DF6FA0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80" y="1330112"/>
            <a:ext cx="2857497" cy="5079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F4ACDC-B469-49E2-AEB7-90BECB5E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22" y="1330109"/>
            <a:ext cx="2857497" cy="5079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99AAE-4E03-40AC-92D9-956A959FB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1" y="1330110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1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Toast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802644-3646-4721-B5F2-E184B1E1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79" y="1346856"/>
            <a:ext cx="6430741" cy="5055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01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Log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3FCA4-D5C7-408F-9E3F-A0B4D66A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" y="1326437"/>
            <a:ext cx="7035582" cy="5096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AC44CD-9C06-400B-9080-2686A8B6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1" y="3043182"/>
            <a:ext cx="5797848" cy="2114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56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24F02-1D92-426D-9C7B-F4C3E44C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2" y="1338705"/>
            <a:ext cx="2857496" cy="507168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24C8D80-2B62-4818-B62A-C1DA32149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8" y="1321800"/>
            <a:ext cx="2857496" cy="50799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CAF874-0AC1-4D79-BEF2-086551D5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53" y="1321800"/>
            <a:ext cx="2894149" cy="50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48E3D3-91F0-4A8A-B44D-BBD96493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7" y="1330112"/>
            <a:ext cx="2857497" cy="5079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F1477-95D8-4D1F-A200-D6579E8AA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8" y="1330111"/>
            <a:ext cx="2862180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871302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871304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11137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11139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475097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475097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및 개인별 세부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22241-B4AB-4FA7-80A3-13199833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6" y="1330111"/>
            <a:ext cx="2857497" cy="5079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2150A-13BB-4207-B446-0059B4C4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9" y="1330111"/>
            <a:ext cx="2862179" cy="5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748B5B-417A-42BF-80A1-AF9C6A38B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1" y="1330109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설정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7384AE5-2D0B-4A1F-AC15-7E61AD690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1" y="1334548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5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CAA623-1DF2-480D-B27B-9C79713B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48796" y="1872263"/>
            <a:ext cx="1654464" cy="1424517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68F0B52-3906-48C6-ABBA-A632A3323EF0}"/>
              </a:ext>
            </a:extLst>
          </p:cNvPr>
          <p:cNvSpPr/>
          <p:nvPr/>
        </p:nvSpPr>
        <p:spPr>
          <a:xfrm>
            <a:off x="2927797" y="1928814"/>
            <a:ext cx="5944741" cy="1214436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시스템에 굳이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써야 하나요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사용한다면 초기 데이터 문제는 어떻게 할 것인지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4A808B0-DAB0-4A34-8D67-97E9D49C1B1C}"/>
              </a:ext>
            </a:extLst>
          </p:cNvPr>
          <p:cNvSpPr/>
          <p:nvPr/>
        </p:nvSpPr>
        <p:spPr>
          <a:xfrm>
            <a:off x="3357563" y="4298434"/>
            <a:ext cx="5765872" cy="912350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허용하지 않는다고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웹사이트는 어떻게 할 건가요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205FA0-3472-4F67-A776-D7210993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90376" y="3987586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2846064" y="1501974"/>
            <a:ext cx="6741114" cy="4641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2400" b="1" u="sng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태깅</a:t>
            </a: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사용자 기반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(content-based recommendation)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사용자에 대한 데이터 필요 無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(cold start problem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無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대중적인 취향 뿐만 아니라 사용자 각자의 개성에 맞춘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신작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비인기작도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어떤 특징을 기반으로 추천이 되었는지 설명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F5D730-F268-431B-B3E8-6862BCACA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2401614"/>
            <a:ext cx="1653335" cy="1653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3D1F3-A927-4B39-BDCE-B87A5250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02" y="1688849"/>
            <a:ext cx="2051838" cy="4247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983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1124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017519" y="1834458"/>
            <a:ext cx="8345047" cy="26690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지원하는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사이트 중 한 곳 제외 모든 사이트가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allow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멘토님과 법학대학 교수님께 자문을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74E5F7-9A52-4908-92E6-BBCC2CD66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06" b="15413"/>
          <a:stretch/>
        </p:blipFill>
        <p:spPr>
          <a:xfrm>
            <a:off x="2735915" y="3636166"/>
            <a:ext cx="8908256" cy="19645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CAB7DCD-3746-467D-AF39-6D8B869F6788}"/>
              </a:ext>
            </a:extLst>
          </p:cNvPr>
          <p:cNvCxnSpPr/>
          <p:nvPr/>
        </p:nvCxnSpPr>
        <p:spPr>
          <a:xfrm>
            <a:off x="2807494" y="4700590"/>
            <a:ext cx="77295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7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6801" y="1157001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767254"/>
            <a:ext cx="8345047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권고안 사항일 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우리 조가 얻으려는 정보는 저작권과 직접적인 상관이 없고 비영리적임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혹여 테스트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연구용으로 쓰는 데 허락이 필요하다면 사이트에 요청 예정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서버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앉아있는, 전화이(가) 표시된 사진&#10;&#10;자동 생성된 설명">
            <a:extLst>
              <a:ext uri="{FF2B5EF4-FFF2-40B4-BE49-F238E27FC236}">
                <a16:creationId xmlns:a16="http://schemas.microsoft.com/office/drawing/2014/main" id="{85FE01BC-7E94-4759-9B9C-11927E34A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" y="1416290"/>
            <a:ext cx="3829329" cy="477754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CB2CCC-2D0A-43E3-AF58-672D13303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4043440"/>
            <a:ext cx="4496785" cy="215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테이블, 노트북, 앉아있는, 검은색이(가) 표시된 사진&#10;&#10;자동 생성된 설명">
            <a:extLst>
              <a:ext uri="{FF2B5EF4-FFF2-40B4-BE49-F238E27FC236}">
                <a16:creationId xmlns:a16="http://schemas.microsoft.com/office/drawing/2014/main" id="{E3CDF0EF-1F2D-4650-86DF-76F033B4A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1416290"/>
            <a:ext cx="662079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-DB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C0571B-D3A8-403E-94C2-C9E8C97D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59" y="1664207"/>
            <a:ext cx="8319881" cy="4420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4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(Axure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rp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)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6217E-1565-4B52-90FD-BCE644AC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08" y="1328178"/>
            <a:ext cx="2463086" cy="5058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BD0F45-0394-41FD-9ECC-C0098218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57" y="1328178"/>
            <a:ext cx="2463086" cy="5072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D6E112-B0F6-4B20-92CE-40A5296D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906" y="1328178"/>
            <a:ext cx="2463086" cy="50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331</Words>
  <Application>Microsoft Office PowerPoint</Application>
  <PresentationFormat>와이드스크린</PresentationFormat>
  <Paragraphs>109</Paragraphs>
  <Slides>27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Adobe 고딕 Std B</vt:lpstr>
      <vt:lpstr>HY중고딕</vt:lpstr>
      <vt:lpstr>HY헤드라인M</vt:lpstr>
      <vt:lpstr>맑은 고딕</vt:lpstr>
      <vt:lpstr>Arial</vt:lpstr>
      <vt:lpstr>Office 테마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149</cp:revision>
  <dcterms:created xsi:type="dcterms:W3CDTF">2017-01-21T06:52:28Z</dcterms:created>
  <dcterms:modified xsi:type="dcterms:W3CDTF">2019-10-14T17:14:38Z</dcterms:modified>
</cp:coreProperties>
</file>